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8" roundtripDataSignature="AMtx7mh54saFJovY8eiGAqwD2QcyUZLDZ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4.pn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870213eae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Michelle</a:t>
            </a:r>
            <a:endParaRPr/>
          </a:p>
        </p:txBody>
      </p:sp>
      <p:sp>
        <p:nvSpPr>
          <p:cNvPr id="56" name="Google Shape;56;g1870213eae5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87384ae07e_0_17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87384ae07e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187384ae07e_0_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87384ae07e_0_3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87384ae07e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187384ae07e_0_3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8ad4b06461_1_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8ad4b06461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g18ad4b06461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870213eae5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4" name="Google Shape;64;g1870213eae5_0_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870213eae5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2" name="Google Shape;72;g1870213eae5_0_10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872af6dbdf_0_4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872af6dbdf_0_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g1872af6dbdf_0_4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872af6dbdf_0_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872af6dbdf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g1872af6dbdf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872af6dbdf_0_2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872af6dbdf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g1872af6dbdf_0_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872af6dbdf_0_9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872af6dbdf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1872af6dbdf_0_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87a42f19ad_0_9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87a42f19ad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187a42f19ad_0_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87384ae07e_0_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87384ae07e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187384ae07e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9"/>
          <p:cNvSpPr txBox="1"/>
          <p:nvPr>
            <p:ph idx="1" type="body"/>
          </p:nvPr>
        </p:nvSpPr>
        <p:spPr>
          <a:xfrm>
            <a:off x="457200" y="2049270"/>
            <a:ext cx="8229600" cy="40768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21" name="Google Shape;2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234146"/>
            <a:ext cx="2443865" cy="4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0"/>
          <p:cNvSpPr txBox="1"/>
          <p:nvPr>
            <p:ph type="ctrTitle"/>
          </p:nvPr>
        </p:nvSpPr>
        <p:spPr>
          <a:xfrm>
            <a:off x="3969582" y="2130425"/>
            <a:ext cx="4488617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0"/>
          <p:cNvSpPr txBox="1"/>
          <p:nvPr>
            <p:ph idx="1" type="subTitle"/>
          </p:nvPr>
        </p:nvSpPr>
        <p:spPr>
          <a:xfrm>
            <a:off x="3124200" y="3886200"/>
            <a:ext cx="53339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5" name="Google Shape;2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1"/>
          <p:cNvSpPr txBox="1"/>
          <p:nvPr>
            <p:ph idx="1" type="body"/>
          </p:nvPr>
        </p:nvSpPr>
        <p:spPr>
          <a:xfrm>
            <a:off x="457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0" name="Google Shape;30;p11"/>
          <p:cNvSpPr txBox="1"/>
          <p:nvPr>
            <p:ph idx="2" type="body"/>
          </p:nvPr>
        </p:nvSpPr>
        <p:spPr>
          <a:xfrm>
            <a:off x="4648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1" name="Google Shape;3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" name="Google Shape;34;p11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2"/>
          <p:cNvSpPr txBox="1"/>
          <p:nvPr>
            <p:ph type="title"/>
          </p:nvPr>
        </p:nvSpPr>
        <p:spPr>
          <a:xfrm>
            <a:off x="457200" y="290064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/>
          <p:nvPr>
            <p:ph type="title"/>
          </p:nvPr>
        </p:nvSpPr>
        <p:spPr>
          <a:xfrm>
            <a:off x="457200" y="1066968"/>
            <a:ext cx="3008313" cy="7368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3"/>
          <p:cNvSpPr txBox="1"/>
          <p:nvPr>
            <p:ph idx="1" type="body"/>
          </p:nvPr>
        </p:nvSpPr>
        <p:spPr>
          <a:xfrm>
            <a:off x="3575050" y="1073720"/>
            <a:ext cx="5111750" cy="505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3" name="Google Shape;43;p13"/>
          <p:cNvSpPr txBox="1"/>
          <p:nvPr>
            <p:ph idx="2" type="body"/>
          </p:nvPr>
        </p:nvSpPr>
        <p:spPr>
          <a:xfrm>
            <a:off x="457200" y="1803850"/>
            <a:ext cx="3008313" cy="4322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4" name="Google Shape;44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4"/>
          <p:cNvSpPr txBox="1"/>
          <p:nvPr>
            <p:ph type="title"/>
          </p:nvPr>
        </p:nvSpPr>
        <p:spPr>
          <a:xfrm>
            <a:off x="457200" y="1196430"/>
            <a:ext cx="2573672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4"/>
          <p:cNvSpPr/>
          <p:nvPr>
            <p:ph idx="2" type="pic"/>
          </p:nvPr>
        </p:nvSpPr>
        <p:spPr>
          <a:xfrm>
            <a:off x="3200400" y="1196430"/>
            <a:ext cx="5486400" cy="4850287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14"/>
          <p:cNvSpPr txBox="1"/>
          <p:nvPr>
            <p:ph idx="1" type="body"/>
          </p:nvPr>
        </p:nvSpPr>
        <p:spPr>
          <a:xfrm>
            <a:off x="457200" y="1768043"/>
            <a:ext cx="2573672" cy="4278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" name="Google Shape;51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Relationship Id="rId4" Type="http://schemas.openxmlformats.org/officeDocument/2006/relationships/image" Target="../media/image10.png"/><Relationship Id="rId5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2.png"/><Relationship Id="rId4" Type="http://schemas.openxmlformats.org/officeDocument/2006/relationships/image" Target="../media/image27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Relationship Id="rId4" Type="http://schemas.openxmlformats.org/officeDocument/2006/relationships/image" Target="../media/image28.png"/><Relationship Id="rId5" Type="http://schemas.openxmlformats.org/officeDocument/2006/relationships/image" Target="../media/image2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2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Relationship Id="rId4" Type="http://schemas.openxmlformats.org/officeDocument/2006/relationships/image" Target="../media/image30.png"/><Relationship Id="rId5" Type="http://schemas.openxmlformats.org/officeDocument/2006/relationships/image" Target="../media/image9.jpg"/><Relationship Id="rId6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6.png"/><Relationship Id="rId5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Relationship Id="rId5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Relationship Id="rId4" Type="http://schemas.openxmlformats.org/officeDocument/2006/relationships/image" Target="../media/image12.png"/><Relationship Id="rId5" Type="http://schemas.openxmlformats.org/officeDocument/2006/relationships/image" Target="../media/image24.png"/><Relationship Id="rId6" Type="http://schemas.openxmlformats.org/officeDocument/2006/relationships/image" Target="../media/image2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870213eae5_0_0"/>
          <p:cNvSpPr txBox="1"/>
          <p:nvPr>
            <p:ph type="ctrTitle"/>
          </p:nvPr>
        </p:nvSpPr>
        <p:spPr>
          <a:xfrm>
            <a:off x="1675700" y="4345625"/>
            <a:ext cx="7302600" cy="22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1111"/>
              <a:buFont typeface="Arial"/>
              <a:buNone/>
            </a:pPr>
            <a:r>
              <a:t/>
            </a:r>
            <a:endParaRPr b="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4104"/>
              <a:buFont typeface="Arial"/>
              <a:buNone/>
            </a:pPr>
            <a:r>
              <a:rPr lang="en-US"/>
              <a:t>Final Presentation</a:t>
            </a:r>
            <a:endParaRPr b="0" sz="3155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351"/>
              <a:buFont typeface="Arial"/>
              <a:buNone/>
            </a:pPr>
            <a:br>
              <a:rPr b="0" lang="en-US"/>
            </a:br>
            <a:r>
              <a:rPr b="0" lang="en-US" sz="2455"/>
              <a:t>Team 32: Abhi Singh, Holden Haile, Kelton Chesshire</a:t>
            </a:r>
            <a:br>
              <a:rPr b="0" lang="en-US" sz="2455"/>
            </a:br>
            <a:r>
              <a:rPr b="0" lang="en-US" sz="2455"/>
              <a:t>Sponsor: Eric Lloyd Robles</a:t>
            </a:r>
            <a:br>
              <a:rPr b="0" lang="en-US" sz="2455"/>
            </a:br>
            <a:r>
              <a:rPr b="0" lang="en-US" sz="2455"/>
              <a:t>TA: Eric Lloyd Robles </a:t>
            </a:r>
            <a:endParaRPr b="0" sz="2455"/>
          </a:p>
        </p:txBody>
      </p:sp>
      <p:sp>
        <p:nvSpPr>
          <p:cNvPr id="59" name="Google Shape;59;g1870213eae5_0_0"/>
          <p:cNvSpPr/>
          <p:nvPr/>
        </p:nvSpPr>
        <p:spPr>
          <a:xfrm>
            <a:off x="0" y="0"/>
            <a:ext cx="6111300" cy="6111300"/>
          </a:xfrm>
          <a:prstGeom prst="diagStripe">
            <a:avLst>
              <a:gd fmla="val 28990" name="adj"/>
            </a:avLst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193675" rotWithShape="0" dir="5400000" dist="23000">
              <a:srgbClr val="000000">
                <a:alpha val="6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LCOE_logo_HWHT.png" id="60" name="Google Shape;60;g1870213eae5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44000" y="1105318"/>
            <a:ext cx="3114199" cy="52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g1870213eae5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65100" y="2542100"/>
            <a:ext cx="6325798" cy="2108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87384ae07e_0_17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Application - Kelton Chesshire</a:t>
            </a:r>
            <a:endParaRPr/>
          </a:p>
        </p:txBody>
      </p:sp>
      <p:pic>
        <p:nvPicPr>
          <p:cNvPr id="144" name="Google Shape;144;g187384ae07e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225" y="2086075"/>
            <a:ext cx="2065645" cy="4068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g187384ae07e_0_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6866" y="2086075"/>
            <a:ext cx="2065645" cy="4068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g187384ae07e_0_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7507" y="2086075"/>
            <a:ext cx="2065645" cy="4068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g187384ae07e_0_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28160" y="2086075"/>
            <a:ext cx="1919614" cy="4068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87384ae07e_0_36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Application - Kelton Chesshire</a:t>
            </a:r>
            <a:endParaRPr/>
          </a:p>
        </p:txBody>
      </p:sp>
      <p:pic>
        <p:nvPicPr>
          <p:cNvPr id="154" name="Google Shape;154;g187384ae07e_0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6375" y="1852875"/>
            <a:ext cx="8272751" cy="262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g187384ae07e_0_36"/>
          <p:cNvPicPr preferRelativeResize="0"/>
          <p:nvPr/>
        </p:nvPicPr>
        <p:blipFill rotWithShape="1">
          <a:blip r:embed="rId4">
            <a:alphaModFix/>
          </a:blip>
          <a:srcRect b="0" l="0" r="0" t="64917"/>
          <a:stretch/>
        </p:blipFill>
        <p:spPr>
          <a:xfrm>
            <a:off x="1952075" y="4650200"/>
            <a:ext cx="2522651" cy="1915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g187384ae07e_0_36"/>
          <p:cNvPicPr preferRelativeResize="0"/>
          <p:nvPr/>
        </p:nvPicPr>
        <p:blipFill rotWithShape="1">
          <a:blip r:embed="rId5">
            <a:alphaModFix/>
          </a:blip>
          <a:srcRect b="0" l="0" r="0" t="64917"/>
          <a:stretch/>
        </p:blipFill>
        <p:spPr>
          <a:xfrm>
            <a:off x="5210775" y="4650200"/>
            <a:ext cx="2522651" cy="1915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8ad4b06461_1_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Integrated System Results</a:t>
            </a:r>
            <a:endParaRPr/>
          </a:p>
        </p:txBody>
      </p:sp>
      <p:pic>
        <p:nvPicPr>
          <p:cNvPr id="163" name="Google Shape;163;g18ad4b06461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4825" y="3199953"/>
            <a:ext cx="4664375" cy="3515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g18ad4b06461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005275"/>
            <a:ext cx="4084375" cy="322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870213eae5_0_52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67" name="Google Shape;67;g1870213eae5_0_52"/>
          <p:cNvSpPr txBox="1"/>
          <p:nvPr>
            <p:ph idx="1" type="body"/>
          </p:nvPr>
        </p:nvSpPr>
        <p:spPr>
          <a:xfrm>
            <a:off x="457200" y="2049276"/>
            <a:ext cx="8229600" cy="22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In the U.S. Alone over 10% of the population suffers from Diabetes</a:t>
            </a:r>
            <a:endParaRPr sz="20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/>
              <a:t> 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Type 1 diabetes requires monitoring of blood sugar levels 4-10 times a day</a:t>
            </a:r>
            <a:endParaRPr sz="20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The process can become a guess and check game with inconsistent data and little comfort for the user</a:t>
            </a:r>
            <a:endParaRPr sz="2000"/>
          </a:p>
        </p:txBody>
      </p:sp>
      <p:pic>
        <p:nvPicPr>
          <p:cNvPr id="68" name="Google Shape;68;g1870213eae5_0_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6700" y="4968222"/>
            <a:ext cx="2857500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g1870213eae5_0_52"/>
          <p:cNvPicPr preferRelativeResize="0"/>
          <p:nvPr/>
        </p:nvPicPr>
        <p:blipFill rotWithShape="1">
          <a:blip r:embed="rId4">
            <a:alphaModFix/>
          </a:blip>
          <a:srcRect b="0" l="0" r="1768" t="0"/>
          <a:stretch/>
        </p:blipFill>
        <p:spPr>
          <a:xfrm>
            <a:off x="1440500" y="4501675"/>
            <a:ext cx="2492775" cy="19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870213eae5_0_104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Solution Proposal</a:t>
            </a:r>
            <a:endParaRPr/>
          </a:p>
        </p:txBody>
      </p:sp>
      <p:sp>
        <p:nvSpPr>
          <p:cNvPr id="75" name="Google Shape;75;g1870213eae5_0_104"/>
          <p:cNvSpPr txBox="1"/>
          <p:nvPr>
            <p:ph idx="1" type="body"/>
          </p:nvPr>
        </p:nvSpPr>
        <p:spPr>
          <a:xfrm>
            <a:off x="457200" y="2049275"/>
            <a:ext cx="4206900" cy="4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Dispense carbohydrates in a consistent, accurate, and easily-consumable manner</a:t>
            </a:r>
            <a:endParaRPr sz="20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Provide the user with information regarding their personal blood sugar patterns</a:t>
            </a:r>
            <a:endParaRPr sz="20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Portable and easy to refill</a:t>
            </a:r>
            <a:endParaRPr sz="2000"/>
          </a:p>
        </p:txBody>
      </p:sp>
      <p:pic>
        <p:nvPicPr>
          <p:cNvPr id="76" name="Google Shape;76;g1870213eae5_0_104"/>
          <p:cNvPicPr preferRelativeResize="0"/>
          <p:nvPr/>
        </p:nvPicPr>
        <p:blipFill rotWithShape="1">
          <a:blip r:embed="rId3">
            <a:alphaModFix/>
          </a:blip>
          <a:srcRect b="5269" l="0" r="0" t="5269"/>
          <a:stretch/>
        </p:blipFill>
        <p:spPr>
          <a:xfrm>
            <a:off x="4664100" y="2380825"/>
            <a:ext cx="4178350" cy="3002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872af6dbdf_0_41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System Flow Chart</a:t>
            </a:r>
            <a:endParaRPr/>
          </a:p>
        </p:txBody>
      </p:sp>
      <p:pic>
        <p:nvPicPr>
          <p:cNvPr id="83" name="Google Shape;83;g1872af6dbdf_0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1" y="1852875"/>
            <a:ext cx="8229600" cy="462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g1872af6dbdf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550" y="1883275"/>
            <a:ext cx="6005525" cy="45260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g1872af6dbdf_0_1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Real System Overview</a:t>
            </a:r>
            <a:endParaRPr/>
          </a:p>
        </p:txBody>
      </p:sp>
      <p:sp>
        <p:nvSpPr>
          <p:cNvPr id="91" name="Google Shape;91;g1872af6dbdf_0_1"/>
          <p:cNvSpPr txBox="1"/>
          <p:nvPr/>
        </p:nvSpPr>
        <p:spPr>
          <a:xfrm>
            <a:off x="4113500" y="3138250"/>
            <a:ext cx="979800" cy="3387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Power Supply</a:t>
            </a:r>
            <a:endParaRPr sz="1000"/>
          </a:p>
        </p:txBody>
      </p:sp>
      <p:sp>
        <p:nvSpPr>
          <p:cNvPr id="92" name="Google Shape;92;g1872af6dbdf_0_1"/>
          <p:cNvSpPr txBox="1"/>
          <p:nvPr/>
        </p:nvSpPr>
        <p:spPr>
          <a:xfrm>
            <a:off x="4275775" y="2059200"/>
            <a:ext cx="849900" cy="338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Juice Pump</a:t>
            </a:r>
            <a:endParaRPr sz="1000"/>
          </a:p>
        </p:txBody>
      </p:sp>
      <p:sp>
        <p:nvSpPr>
          <p:cNvPr id="93" name="Google Shape;93;g1872af6dbdf_0_1"/>
          <p:cNvSpPr txBox="1"/>
          <p:nvPr/>
        </p:nvSpPr>
        <p:spPr>
          <a:xfrm>
            <a:off x="4153500" y="3983700"/>
            <a:ext cx="1029600" cy="338700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Microcontroller</a:t>
            </a:r>
            <a:endParaRPr sz="1000"/>
          </a:p>
        </p:txBody>
      </p:sp>
      <p:sp>
        <p:nvSpPr>
          <p:cNvPr id="94" name="Google Shape;94;g1872af6dbdf_0_1"/>
          <p:cNvSpPr txBox="1"/>
          <p:nvPr/>
        </p:nvSpPr>
        <p:spPr>
          <a:xfrm>
            <a:off x="666250" y="3259650"/>
            <a:ext cx="1180800" cy="3387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Skittle Dispenser</a:t>
            </a:r>
            <a:endParaRPr sz="1000"/>
          </a:p>
        </p:txBody>
      </p:sp>
      <p:sp>
        <p:nvSpPr>
          <p:cNvPr id="95" name="Google Shape;95;g1872af6dbdf_0_1"/>
          <p:cNvSpPr txBox="1"/>
          <p:nvPr/>
        </p:nvSpPr>
        <p:spPr>
          <a:xfrm>
            <a:off x="2290325" y="5411125"/>
            <a:ext cx="1278300" cy="3693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Nextion Display</a:t>
            </a:r>
            <a:endParaRPr sz="1200"/>
          </a:p>
        </p:txBody>
      </p:sp>
      <p:pic>
        <p:nvPicPr>
          <p:cNvPr id="96" name="Google Shape;96;g1872af6dbdf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9100" y="1883275"/>
            <a:ext cx="2265285" cy="452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872af6dbdf_0_21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Power Supply Design - Holden Haile</a:t>
            </a:r>
            <a:endParaRPr/>
          </a:p>
        </p:txBody>
      </p:sp>
      <p:sp>
        <p:nvSpPr>
          <p:cNvPr id="103" name="Google Shape;103;g1872af6dbdf_0_21"/>
          <p:cNvSpPr txBox="1"/>
          <p:nvPr>
            <p:ph idx="1" type="body"/>
          </p:nvPr>
        </p:nvSpPr>
        <p:spPr>
          <a:xfrm>
            <a:off x="457200" y="4061598"/>
            <a:ext cx="8229600" cy="614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Validation</a:t>
            </a:r>
            <a:endParaRPr/>
          </a:p>
        </p:txBody>
      </p:sp>
      <p:pic>
        <p:nvPicPr>
          <p:cNvPr id="104" name="Google Shape;104;g1872af6dbdf_0_21"/>
          <p:cNvPicPr preferRelativeResize="0"/>
          <p:nvPr/>
        </p:nvPicPr>
        <p:blipFill rotWithShape="1">
          <a:blip r:embed="rId3">
            <a:alphaModFix/>
          </a:blip>
          <a:srcRect b="0" l="6676" r="9126" t="0"/>
          <a:stretch/>
        </p:blipFill>
        <p:spPr>
          <a:xfrm>
            <a:off x="457200" y="1852875"/>
            <a:ext cx="2729848" cy="195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g1872af6dbdf_0_21"/>
          <p:cNvPicPr preferRelativeResize="0"/>
          <p:nvPr/>
        </p:nvPicPr>
        <p:blipFill rotWithShape="1">
          <a:blip r:embed="rId4">
            <a:alphaModFix/>
          </a:blip>
          <a:srcRect b="10620" l="10818" r="10273" t="7492"/>
          <a:stretch/>
        </p:blipFill>
        <p:spPr>
          <a:xfrm rot="5400000">
            <a:off x="6449899" y="1492824"/>
            <a:ext cx="1876850" cy="2596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g1872af6dbdf_0_21"/>
          <p:cNvPicPr preferRelativeResize="0"/>
          <p:nvPr/>
        </p:nvPicPr>
        <p:blipFill rotWithShape="1">
          <a:blip r:embed="rId5">
            <a:alphaModFix/>
          </a:blip>
          <a:srcRect b="719" l="0" r="0" t="719"/>
          <a:stretch/>
        </p:blipFill>
        <p:spPr>
          <a:xfrm>
            <a:off x="457200" y="4675725"/>
            <a:ext cx="2353350" cy="74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g1872af6dbdf_0_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68800" y="3999363"/>
            <a:ext cx="5335274" cy="284846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g1872af6dbdf_0_21"/>
          <p:cNvSpPr txBox="1"/>
          <p:nvPr/>
        </p:nvSpPr>
        <p:spPr>
          <a:xfrm>
            <a:off x="473625" y="5540900"/>
            <a:ext cx="3334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Slight voltage drop on the 12V buck but nothing that will cause any issues in our system</a:t>
            </a: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872af6dbdf_0_9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Housing Design - Holden and Abhi</a:t>
            </a:r>
            <a:endParaRPr/>
          </a:p>
        </p:txBody>
      </p:sp>
      <p:pic>
        <p:nvPicPr>
          <p:cNvPr id="115" name="Google Shape;115;g1872af6dbdf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3250" y="4351149"/>
            <a:ext cx="3528408" cy="2398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g1872af6dbdf_0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250" y="2225852"/>
            <a:ext cx="4588451" cy="3438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g1872af6dbdf_0_9"/>
          <p:cNvPicPr preferRelativeResize="0"/>
          <p:nvPr/>
        </p:nvPicPr>
        <p:blipFill rotWithShape="1">
          <a:blip r:embed="rId5">
            <a:alphaModFix/>
          </a:blip>
          <a:srcRect b="5269" l="0" r="0" t="5269"/>
          <a:stretch/>
        </p:blipFill>
        <p:spPr>
          <a:xfrm>
            <a:off x="5502783" y="2062400"/>
            <a:ext cx="3337267" cy="2398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87a42f19ad_0_9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Dispenser </a:t>
            </a:r>
            <a:r>
              <a:rPr lang="en-US"/>
              <a:t>- Abhi Singh</a:t>
            </a:r>
            <a:endParaRPr/>
          </a:p>
        </p:txBody>
      </p:sp>
      <p:pic>
        <p:nvPicPr>
          <p:cNvPr id="124" name="Google Shape;124;g187a42f19ad_0_9"/>
          <p:cNvPicPr preferRelativeResize="0"/>
          <p:nvPr/>
        </p:nvPicPr>
        <p:blipFill rotWithShape="1">
          <a:blip r:embed="rId3">
            <a:alphaModFix/>
          </a:blip>
          <a:srcRect b="21509" l="2482" r="1289" t="23536"/>
          <a:stretch/>
        </p:blipFill>
        <p:spPr>
          <a:xfrm>
            <a:off x="4876800" y="3959550"/>
            <a:ext cx="3794676" cy="28346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g187a42f19ad_0_9"/>
          <p:cNvPicPr preferRelativeResize="0"/>
          <p:nvPr/>
        </p:nvPicPr>
        <p:blipFill rotWithShape="1">
          <a:blip r:embed="rId4">
            <a:alphaModFix/>
          </a:blip>
          <a:srcRect b="23927" l="13920" r="21605" t="41449"/>
          <a:stretch/>
        </p:blipFill>
        <p:spPr>
          <a:xfrm>
            <a:off x="388825" y="3928175"/>
            <a:ext cx="3794676" cy="2843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g187a42f19ad_0_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32713" y="2173354"/>
            <a:ext cx="6678583" cy="162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g187a42f19ad_0_9"/>
          <p:cNvSpPr txBox="1"/>
          <p:nvPr/>
        </p:nvSpPr>
        <p:spPr>
          <a:xfrm>
            <a:off x="1934988" y="1730525"/>
            <a:ext cx="5274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taken from 10 attempts for each dispensing </a:t>
            </a:r>
            <a:r>
              <a:rPr lang="en-US"/>
              <a:t>amount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87384ae07e_0_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Application - Kelton Chesshire</a:t>
            </a:r>
            <a:endParaRPr/>
          </a:p>
        </p:txBody>
      </p:sp>
      <p:pic>
        <p:nvPicPr>
          <p:cNvPr id="134" name="Google Shape;134;g187384ae07e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425" y="2040050"/>
            <a:ext cx="1941528" cy="387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g187384ae07e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1236" y="2040050"/>
            <a:ext cx="1941528" cy="387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g187384ae07e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79047" y="2040050"/>
            <a:ext cx="1941528" cy="387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g187384ae07e_0_0"/>
          <p:cNvPicPr preferRelativeResize="0"/>
          <p:nvPr/>
        </p:nvPicPr>
        <p:blipFill rotWithShape="1">
          <a:blip r:embed="rId6">
            <a:alphaModFix/>
          </a:blip>
          <a:srcRect b="20772" l="0" r="0" t="22579"/>
          <a:stretch/>
        </p:blipFill>
        <p:spPr>
          <a:xfrm>
            <a:off x="3298625" y="6106450"/>
            <a:ext cx="2546751" cy="70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2013-06-18T16:37:55Z</dcterms:created>
  <dc:creator>Brian Gardner</dc:creator>
</cp:coreProperties>
</file>